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57" r:id="rId2"/>
    <p:sldId id="256" r:id="rId3"/>
  </p:sldIdLst>
  <p:sldSz cx="15243175" cy="7964488"/>
  <p:notesSz cx="7964488" cy="15243175"/>
  <p:embeddedFontLst>
    <p:embeddedFont>
      <p:font typeface="Arial Black" panose="020B0604020202020204" pitchFamily="34" charset="0"/>
      <p:bold r:id="rId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08"/>
    <p:restoredTop sz="94610"/>
  </p:normalViewPr>
  <p:slideViewPr>
    <p:cSldViewPr snapToGrid="0" snapToObjects="1">
      <p:cViewPr>
        <p:scale>
          <a:sx n="78" d="100"/>
          <a:sy n="78" d="100"/>
        </p:scale>
        <p:origin x="704"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1.fntdata"/><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54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rot="21600000">
            <a:off x="1384973" y="3001332"/>
            <a:ext cx="13093160" cy="1651316"/>
          </a:xfrm>
          <a:prstGeom prst="rect">
            <a:avLst/>
          </a:prstGeom>
          <a:noFill/>
          <a:ln/>
        </p:spPr>
        <p:txBody>
          <a:bodyPr wrap="square" lIns="0" tIns="0" rIns="0" bIns="0" rtlCol="0" anchor="t"/>
          <a:lstStyle/>
          <a:p>
            <a:pPr marL="0" indent="0" algn="l">
              <a:buNone/>
            </a:pPr>
            <a:r>
              <a:rPr lang="en-US" sz="2800" dirty="0">
                <a:solidFill>
                  <a:srgbClr val="111D46">
                    <a:alpha val="100000"/>
                  </a:srgbClr>
                </a:solidFill>
                <a:latin typeface="Calibri" panose="020F0502020204030204" pitchFamily="34" charset="0"/>
                <a:ea typeface="Raleway Medium" pitchFamily="34" charset="-122"/>
                <a:cs typeface="Calibri" panose="020F0502020204030204" pitchFamily="34" charset="0"/>
              </a:rPr>
              <a:t>The PEO Superstars template is an opportunity for you to feature partners, clients, policymakers, and members of your community who have been champions for your individual PEO or the PEO industry.</a:t>
            </a:r>
            <a:endParaRPr lang="en-US" sz="2800" dirty="0">
              <a:latin typeface="Calibri" panose="020F0502020204030204" pitchFamily="34" charset="0"/>
              <a:cs typeface="Calibri" panose="020F0502020204030204" pitchFamily="34" charset="0"/>
            </a:endParaRPr>
          </a:p>
        </p:txBody>
      </p:sp>
      <p:sp>
        <p:nvSpPr>
          <p:cNvPr id="4" name="Text 1"/>
          <p:cNvSpPr/>
          <p:nvPr/>
        </p:nvSpPr>
        <p:spPr>
          <a:xfrm rot="21600000">
            <a:off x="1384973" y="4652649"/>
            <a:ext cx="12052057" cy="592780"/>
          </a:xfrm>
          <a:prstGeom prst="rect">
            <a:avLst/>
          </a:prstGeom>
          <a:noFill/>
          <a:ln/>
        </p:spPr>
        <p:txBody>
          <a:bodyPr wrap="square" lIns="0" tIns="0" rIns="0" bIns="0" rtlCol="0" anchor="t"/>
          <a:lstStyle/>
          <a:p>
            <a:pPr marL="0" indent="0" algn="l">
              <a:buNone/>
            </a:pPr>
            <a:r>
              <a:rPr lang="en-US" sz="2000" i="1" dirty="0">
                <a:solidFill>
                  <a:srgbClr val="111D46">
                    <a:alpha val="100000"/>
                  </a:srgbClr>
                </a:solidFill>
                <a:latin typeface="Calibri" panose="020F0502020204030204" pitchFamily="34" charset="0"/>
                <a:ea typeface="Raleway Medium Italic" pitchFamily="34" charset="-122"/>
                <a:cs typeface="Calibri" panose="020F0502020204030204" pitchFamily="34" charset="0"/>
              </a:rPr>
              <a:t>The slide shown below is an editable template that allows for changing both the copy and the headshot of the person you want to highlight. Save the slide as a PNG or JPG to post on social.</a:t>
            </a:r>
            <a:endParaRPr lang="en-US" sz="2000" i="1" dirty="0">
              <a:latin typeface="Calibri" panose="020F0502020204030204" pitchFamily="34" charset="0"/>
              <a:cs typeface="Calibri" panose="020F0502020204030204" pitchFamily="34" charset="0"/>
            </a:endParaRPr>
          </a:p>
        </p:txBody>
      </p:sp>
      <p:sp>
        <p:nvSpPr>
          <p:cNvPr id="5" name="Text 2"/>
          <p:cNvSpPr/>
          <p:nvPr/>
        </p:nvSpPr>
        <p:spPr>
          <a:xfrm rot="21600000">
            <a:off x="1384972" y="5542962"/>
            <a:ext cx="12052057" cy="972137"/>
          </a:xfrm>
          <a:prstGeom prst="rect">
            <a:avLst/>
          </a:prstGeom>
          <a:noFill/>
          <a:ln/>
        </p:spPr>
        <p:txBody>
          <a:bodyPr wrap="square" lIns="0" tIns="0" rIns="0" bIns="0" rtlCol="0" anchor="t"/>
          <a:lstStyle/>
          <a:p>
            <a:pPr marL="0" indent="0" algn="l">
              <a:buNone/>
            </a:pPr>
            <a:r>
              <a:rPr lang="en-US" sz="2000" b="1" i="1" dirty="0">
                <a:solidFill>
                  <a:srgbClr val="111D46">
                    <a:alpha val="100000"/>
                  </a:srgbClr>
                </a:solidFill>
                <a:latin typeface="Calibri" panose="020F0502020204030204" pitchFamily="34" charset="0"/>
                <a:ea typeface="Raleway Bold Italic" pitchFamily="34" charset="-122"/>
                <a:cs typeface="Calibri" panose="020F0502020204030204" pitchFamily="34" charset="0"/>
              </a:rPr>
              <a:t>Note: </a:t>
            </a:r>
            <a:r>
              <a:rPr lang="en-US" sz="2000" i="1" dirty="0">
                <a:solidFill>
                  <a:srgbClr val="111D46">
                    <a:alpha val="100000"/>
                  </a:srgbClr>
                </a:solidFill>
                <a:latin typeface="Calibri" panose="020F0502020204030204" pitchFamily="34" charset="0"/>
                <a:ea typeface="Raleway Medium Italic" pitchFamily="34" charset="-122"/>
                <a:cs typeface="Calibri" panose="020F0502020204030204" pitchFamily="34" charset="0"/>
              </a:rPr>
              <a:t>To edit the headshot, click on the image, navigate to Picture Format, select “Change Picture” and ”From a File,” and select your replacement image. This will replace the picture while maintaining the circular design. If your image appears distorted, select the “Fill” option under the Crop dropdown on the Picture Format page. </a:t>
            </a:r>
            <a:endParaRPr lang="en-US" sz="2000" i="1" dirty="0">
              <a:latin typeface="Calibri" panose="020F0502020204030204" pitchFamily="34" charset="0"/>
              <a:cs typeface="Calibri" panose="020F0502020204030204" pitchFamily="34" charset="0"/>
            </a:endParaRPr>
          </a:p>
        </p:txBody>
      </p:sp>
      <p:pic>
        <p:nvPicPr>
          <p:cNvPr id="7" name="Picture 6" descr="A blue and orange sign with white text&#10;&#10;AI-generated content may be incorrect.">
            <a:extLst>
              <a:ext uri="{FF2B5EF4-FFF2-40B4-BE49-F238E27FC236}">
                <a16:creationId xmlns:a16="http://schemas.microsoft.com/office/drawing/2014/main" id="{5E82B9E1-1595-F8F3-331B-8C801E8A89A3}"/>
              </a:ext>
            </a:extLst>
          </p:cNvPr>
          <p:cNvPicPr>
            <a:picLocks noChangeAspect="1"/>
          </p:cNvPicPr>
          <p:nvPr/>
        </p:nvPicPr>
        <p:blipFill>
          <a:blip r:embed="rId3"/>
          <a:stretch>
            <a:fillRect/>
          </a:stretch>
        </p:blipFill>
        <p:spPr>
          <a:xfrm>
            <a:off x="6069708" y="881502"/>
            <a:ext cx="3103757" cy="1527048"/>
          </a:xfrm>
          <a:prstGeom prst="rect">
            <a:avLst/>
          </a:prstGeom>
        </p:spPr>
      </p:pic>
      <p:sp>
        <p:nvSpPr>
          <p:cNvPr id="2" name="TextBox 1">
            <a:extLst>
              <a:ext uri="{FF2B5EF4-FFF2-40B4-BE49-F238E27FC236}">
                <a16:creationId xmlns:a16="http://schemas.microsoft.com/office/drawing/2014/main" id="{B3134A1D-10D2-D090-D03F-7CE9F0905FBE}"/>
              </a:ext>
            </a:extLst>
          </p:cNvPr>
          <p:cNvSpPr txBox="1"/>
          <p:nvPr/>
        </p:nvSpPr>
        <p:spPr>
          <a:xfrm>
            <a:off x="8589364" y="8349521"/>
            <a:ext cx="184731" cy="369332"/>
          </a:xfrm>
          <a:prstGeom prst="rect">
            <a:avLst/>
          </a:prstGeom>
          <a:noFill/>
        </p:spPr>
        <p:txBody>
          <a:bodyPr wrap="non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5068313" cy="7964424"/>
          </a:xfrm>
          <a:prstGeom prst="rect">
            <a:avLst/>
          </a:prstGeom>
          <a:solidFill>
            <a:srgbClr val="111D46">
              <a:alpha val="100000"/>
            </a:srgbClr>
          </a:solidFill>
          <a:ln/>
        </p:spPr>
        <p:txBody>
          <a:bodyPr/>
          <a:lstStyle/>
          <a:p>
            <a:endParaRPr lang="en-US"/>
          </a:p>
        </p:txBody>
      </p:sp>
      <p:sp>
        <p:nvSpPr>
          <p:cNvPr id="5" name="Shape 1"/>
          <p:cNvSpPr/>
          <p:nvPr/>
        </p:nvSpPr>
        <p:spPr>
          <a:xfrm>
            <a:off x="5881276" y="5271509"/>
            <a:ext cx="9361772" cy="2083199"/>
          </a:xfrm>
          <a:prstGeom prst="rect">
            <a:avLst/>
          </a:prstGeom>
          <a:solidFill>
            <a:srgbClr val="E9F0FD">
              <a:alpha val="100000"/>
            </a:srgbClr>
          </a:solidFill>
          <a:ln/>
        </p:spPr>
        <p:txBody>
          <a:bodyPr/>
          <a:lstStyle/>
          <a:p>
            <a:endParaRPr lang="en-US"/>
          </a:p>
        </p:txBody>
      </p:sp>
      <p:sp>
        <p:nvSpPr>
          <p:cNvPr id="6" name="Text 2"/>
          <p:cNvSpPr/>
          <p:nvPr/>
        </p:nvSpPr>
        <p:spPr>
          <a:xfrm rot="21600000">
            <a:off x="6494385" y="5500152"/>
            <a:ext cx="8507974" cy="1710594"/>
          </a:xfrm>
          <a:prstGeom prst="rect">
            <a:avLst/>
          </a:prstGeom>
          <a:noFill/>
          <a:ln/>
        </p:spPr>
        <p:txBody>
          <a:bodyPr wrap="square" lIns="0" tIns="0" rIns="0" bIns="0" rtlCol="0" anchor="t"/>
          <a:lstStyle/>
          <a:p>
            <a:pPr marL="0" indent="0" algn="l">
              <a:lnSpc>
                <a:spcPts val="3200"/>
              </a:lnSpc>
              <a:buNone/>
            </a:pPr>
            <a:r>
              <a:rPr lang="en-US" dirty="0">
                <a:solidFill>
                  <a:srgbClr val="003286">
                    <a:alpha val="100000"/>
                  </a:srgbClr>
                </a:solidFill>
                <a:latin typeface="Arial" panose="020B0604020202020204" pitchFamily="34" charset="0"/>
                <a:ea typeface="Cabin Italic" pitchFamily="34" charset="-122"/>
                <a:cs typeface="Arial" panose="020B0604020202020204" pitchFamily="34" charset="0"/>
              </a:rPr>
              <a:t>Enim posuere in odio feugiat in faucibus commodo massa euismod. Hac dignissim lorem scelerisque vitae morbi. Pretium ipsum quisque viverra mauris. Vel venenatis arcu dictum nisi nam. Risus iaculis in duis sed. Nisl nulla fringilla leo vestibulum consectetur pharetra auctor amet sed. Posuere morbi augue enim.”</a:t>
            </a:r>
            <a:endParaRPr lang="en-US" dirty="0">
              <a:latin typeface="Arial" panose="020B0604020202020204" pitchFamily="34" charset="0"/>
              <a:cs typeface="Arial" panose="020B0604020202020204" pitchFamily="34" charset="0"/>
            </a:endParaRPr>
          </a:p>
        </p:txBody>
      </p:sp>
      <p:pic>
        <p:nvPicPr>
          <p:cNvPr id="7" name="Image 2"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5605" y="5271509"/>
            <a:ext cx="711342" cy="609717"/>
          </a:xfrm>
          <a:prstGeom prst="rect">
            <a:avLst/>
          </a:prstGeom>
        </p:spPr>
      </p:pic>
      <p:sp>
        <p:nvSpPr>
          <p:cNvPr id="8" name="Shape 3"/>
          <p:cNvSpPr/>
          <p:nvPr/>
        </p:nvSpPr>
        <p:spPr>
          <a:xfrm>
            <a:off x="5881276" y="609717"/>
            <a:ext cx="9361772" cy="2438867"/>
          </a:xfrm>
          <a:prstGeom prst="rect">
            <a:avLst/>
          </a:prstGeom>
          <a:noFill/>
          <a:ln/>
        </p:spPr>
        <p:txBody>
          <a:bodyPr/>
          <a:lstStyle/>
          <a:p>
            <a:endParaRPr lang="en-US"/>
          </a:p>
        </p:txBody>
      </p:sp>
      <p:sp>
        <p:nvSpPr>
          <p:cNvPr id="9" name="Shape 4"/>
          <p:cNvSpPr/>
          <p:nvPr/>
        </p:nvSpPr>
        <p:spPr>
          <a:xfrm>
            <a:off x="5881276" y="1117814"/>
            <a:ext cx="9361772" cy="1219433"/>
          </a:xfrm>
          <a:prstGeom prst="rect">
            <a:avLst/>
          </a:prstGeom>
          <a:solidFill>
            <a:srgbClr val="003286">
              <a:alpha val="100000"/>
            </a:srgbClr>
          </a:solidFill>
          <a:ln/>
        </p:spPr>
        <p:txBody>
          <a:bodyPr/>
          <a:lstStyle/>
          <a:p>
            <a:endParaRPr lang="en-US"/>
          </a:p>
        </p:txBody>
      </p:sp>
      <p:sp>
        <p:nvSpPr>
          <p:cNvPr id="10" name="Text 5"/>
          <p:cNvSpPr/>
          <p:nvPr/>
        </p:nvSpPr>
        <p:spPr>
          <a:xfrm rot="21600000">
            <a:off x="6300459" y="1351948"/>
            <a:ext cx="7314528" cy="1083941"/>
          </a:xfrm>
          <a:prstGeom prst="rect">
            <a:avLst/>
          </a:prstGeom>
          <a:noFill/>
          <a:ln/>
        </p:spPr>
        <p:txBody>
          <a:bodyPr wrap="square" lIns="0" tIns="0" rIns="0" bIns="0" rtlCol="0" anchor="t"/>
          <a:lstStyle/>
          <a:p>
            <a:pPr marL="0" indent="0" algn="l">
              <a:lnSpc>
                <a:spcPts val="6400"/>
              </a:lnSpc>
              <a:buNone/>
            </a:pPr>
            <a:r>
              <a:rPr lang="en-US" sz="6400" dirty="0">
                <a:solidFill>
                  <a:srgbClr val="FFFFFF">
                    <a:alpha val="100000"/>
                  </a:srgbClr>
                </a:solidFill>
                <a:latin typeface="Arial" panose="020B0604020202020204" pitchFamily="34" charset="0"/>
                <a:ea typeface="Raleway Regular" pitchFamily="34" charset="-122"/>
                <a:cs typeface="Arial" panose="020B0604020202020204" pitchFamily="34" charset="0"/>
              </a:rPr>
              <a:t>David Kessler III</a:t>
            </a:r>
            <a:endParaRPr lang="en-US" sz="6400" dirty="0">
              <a:latin typeface="Arial" panose="020B0604020202020204" pitchFamily="34" charset="0"/>
              <a:cs typeface="Arial" panose="020B0604020202020204" pitchFamily="34" charset="0"/>
            </a:endParaRPr>
          </a:p>
        </p:txBody>
      </p:sp>
      <p:sp>
        <p:nvSpPr>
          <p:cNvPr id="11" name="Shape 6"/>
          <p:cNvSpPr/>
          <p:nvPr/>
        </p:nvSpPr>
        <p:spPr>
          <a:xfrm>
            <a:off x="5881276" y="2438867"/>
            <a:ext cx="9361772" cy="609717"/>
          </a:xfrm>
          <a:prstGeom prst="rect">
            <a:avLst/>
          </a:prstGeom>
          <a:solidFill>
            <a:srgbClr val="E9F0FD">
              <a:alpha val="100000"/>
            </a:srgbClr>
          </a:solidFill>
          <a:ln/>
        </p:spPr>
        <p:txBody>
          <a:bodyPr/>
          <a:lstStyle/>
          <a:p>
            <a:endParaRPr lang="en-US"/>
          </a:p>
        </p:txBody>
      </p:sp>
      <p:sp>
        <p:nvSpPr>
          <p:cNvPr id="12" name="Text 7"/>
          <p:cNvSpPr/>
          <p:nvPr/>
        </p:nvSpPr>
        <p:spPr>
          <a:xfrm rot="21600000">
            <a:off x="6368902" y="2639946"/>
            <a:ext cx="6686961" cy="338731"/>
          </a:xfrm>
          <a:prstGeom prst="rect">
            <a:avLst/>
          </a:prstGeom>
          <a:noFill/>
          <a:ln/>
        </p:spPr>
        <p:txBody>
          <a:bodyPr wrap="square" lIns="0" tIns="0" rIns="0" bIns="0" rtlCol="0" anchor="t"/>
          <a:lstStyle/>
          <a:p>
            <a:pPr marL="0" indent="0" algn="l">
              <a:lnSpc>
                <a:spcPts val="2000"/>
              </a:lnSpc>
              <a:buNone/>
            </a:pPr>
            <a:r>
              <a:rPr lang="en-US" sz="2000" dirty="0">
                <a:solidFill>
                  <a:srgbClr val="003286">
                    <a:alpha val="100000"/>
                  </a:srgbClr>
                </a:solidFill>
                <a:latin typeface="Arial" panose="020B0604020202020204" pitchFamily="34" charset="0"/>
                <a:ea typeface="Raleway Regular" pitchFamily="34" charset="-122"/>
                <a:cs typeface="Arial" panose="020B0604020202020204" pitchFamily="34" charset="0"/>
              </a:rPr>
              <a:t>Customer Division Facilitator - Osinski Group</a:t>
            </a:r>
            <a:endParaRPr lang="en-US" sz="2000" dirty="0">
              <a:latin typeface="Arial" panose="020B0604020202020204" pitchFamily="34" charset="0"/>
              <a:cs typeface="Arial" panose="020B0604020202020204" pitchFamily="34" charset="0"/>
            </a:endParaRPr>
          </a:p>
        </p:txBody>
      </p:sp>
      <p:sp>
        <p:nvSpPr>
          <p:cNvPr id="13" name="Shape 8"/>
          <p:cNvSpPr/>
          <p:nvPr/>
        </p:nvSpPr>
        <p:spPr>
          <a:xfrm>
            <a:off x="5881276" y="609717"/>
            <a:ext cx="3289958" cy="355668"/>
          </a:xfrm>
          <a:prstGeom prst="rect">
            <a:avLst/>
          </a:prstGeom>
          <a:noFill/>
          <a:ln/>
        </p:spPr>
        <p:txBody>
          <a:bodyPr/>
          <a:lstStyle/>
          <a:p>
            <a:endParaRPr lang="en-US"/>
          </a:p>
        </p:txBody>
      </p:sp>
      <p:sp>
        <p:nvSpPr>
          <p:cNvPr id="14" name="Text 9"/>
          <p:cNvSpPr/>
          <p:nvPr/>
        </p:nvSpPr>
        <p:spPr>
          <a:xfrm rot="21600000">
            <a:off x="5885326" y="610834"/>
            <a:ext cx="3705448" cy="474224"/>
          </a:xfrm>
          <a:prstGeom prst="rect">
            <a:avLst/>
          </a:prstGeom>
          <a:noFill/>
          <a:ln/>
        </p:spPr>
        <p:txBody>
          <a:bodyPr wrap="square" lIns="0" tIns="0" rIns="0" bIns="0" rtlCol="0" anchor="t"/>
          <a:lstStyle/>
          <a:p>
            <a:pPr marL="0" indent="0" algn="l">
              <a:lnSpc>
                <a:spcPts val="2800"/>
              </a:lnSpc>
              <a:buNone/>
            </a:pPr>
            <a:r>
              <a:rPr lang="en-US" sz="2400" kern="0" spc="140" dirty="0">
                <a:solidFill>
                  <a:srgbClr val="CC3300">
                    <a:alpha val="100000"/>
                  </a:srgbClr>
                </a:solidFill>
                <a:latin typeface="Arial Black" panose="020B0604020202020204" pitchFamily="34" charset="0"/>
                <a:ea typeface="Raleway ExtraBold" pitchFamily="34" charset="-122"/>
                <a:cs typeface="Arial Black" panose="020B0604020202020204" pitchFamily="34" charset="0"/>
              </a:rPr>
              <a:t>PEO SUPERSTARS</a:t>
            </a:r>
            <a:endParaRPr lang="en-US" sz="2400" dirty="0">
              <a:latin typeface="Arial Black" panose="020B0604020202020204" pitchFamily="34" charset="0"/>
              <a:cs typeface="Arial Black" panose="020B0604020202020204" pitchFamily="34" charset="0"/>
            </a:endParaRPr>
          </a:p>
        </p:txBody>
      </p:sp>
      <p:sp>
        <p:nvSpPr>
          <p:cNvPr id="15" name="Shape 10"/>
          <p:cNvSpPr/>
          <p:nvPr/>
        </p:nvSpPr>
        <p:spPr>
          <a:xfrm>
            <a:off x="9323664" y="647824"/>
            <a:ext cx="1004570" cy="254049"/>
          </a:xfrm>
          <a:prstGeom prst="rect">
            <a:avLst/>
          </a:prstGeom>
          <a:noFill/>
          <a:ln/>
        </p:spPr>
        <p:txBody>
          <a:bodyPr/>
          <a:lstStyle/>
          <a:p>
            <a:endParaRPr lang="en-US"/>
          </a:p>
        </p:txBody>
      </p:sp>
      <p:pic>
        <p:nvPicPr>
          <p:cNvPr id="16" name="Image 3"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5981" y="635122"/>
            <a:ext cx="267110" cy="254049"/>
          </a:xfrm>
          <a:prstGeom prst="rect">
            <a:avLst/>
          </a:prstGeom>
        </p:spPr>
      </p:pic>
      <p:pic>
        <p:nvPicPr>
          <p:cNvPr id="17" name="Image 4"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4712" y="635122"/>
            <a:ext cx="267110" cy="254049"/>
          </a:xfrm>
          <a:prstGeom prst="rect">
            <a:avLst/>
          </a:prstGeom>
        </p:spPr>
      </p:pic>
      <p:pic>
        <p:nvPicPr>
          <p:cNvPr id="18" name="Image 5"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3442" y="635122"/>
            <a:ext cx="267110" cy="254049"/>
          </a:xfrm>
          <a:prstGeom prst="rect">
            <a:avLst/>
          </a:prstGeom>
        </p:spPr>
      </p:pic>
      <p:sp>
        <p:nvSpPr>
          <p:cNvPr id="19" name="Shape 11"/>
          <p:cNvSpPr/>
          <p:nvPr/>
        </p:nvSpPr>
        <p:spPr>
          <a:xfrm>
            <a:off x="6173434" y="3531276"/>
            <a:ext cx="8459892" cy="1257541"/>
          </a:xfrm>
          <a:prstGeom prst="rect">
            <a:avLst/>
          </a:prstGeom>
          <a:noFill/>
          <a:ln/>
        </p:spPr>
        <p:txBody>
          <a:bodyPr/>
          <a:lstStyle/>
          <a:p>
            <a:endParaRPr lang="en-US"/>
          </a:p>
        </p:txBody>
      </p:sp>
      <p:sp>
        <p:nvSpPr>
          <p:cNvPr id="20" name="Shape 12"/>
          <p:cNvSpPr/>
          <p:nvPr/>
        </p:nvSpPr>
        <p:spPr>
          <a:xfrm>
            <a:off x="6173434" y="3531276"/>
            <a:ext cx="8459892" cy="317561"/>
          </a:xfrm>
          <a:prstGeom prst="rect">
            <a:avLst/>
          </a:prstGeom>
          <a:noFill/>
          <a:ln/>
        </p:spPr>
        <p:txBody>
          <a:bodyPr/>
          <a:lstStyle/>
          <a:p>
            <a:endParaRPr lang="en-US"/>
          </a:p>
        </p:txBody>
      </p:sp>
      <p:sp>
        <p:nvSpPr>
          <p:cNvPr id="21" name="Shape 13"/>
          <p:cNvSpPr/>
          <p:nvPr/>
        </p:nvSpPr>
        <p:spPr>
          <a:xfrm>
            <a:off x="6173434" y="3626544"/>
            <a:ext cx="127025" cy="127024"/>
          </a:xfrm>
          <a:prstGeom prst="ellipse">
            <a:avLst/>
          </a:prstGeom>
          <a:solidFill>
            <a:srgbClr val="236EEC">
              <a:alpha val="100000"/>
            </a:srgbClr>
          </a:solidFill>
          <a:ln w="50800">
            <a:solidFill>
              <a:srgbClr val="E9F0FD"/>
            </a:solidFill>
            <a:prstDash val="solid"/>
          </a:ln>
        </p:spPr>
        <p:txBody>
          <a:bodyPr/>
          <a:lstStyle/>
          <a:p>
            <a:endParaRPr lang="en-US"/>
          </a:p>
        </p:txBody>
      </p:sp>
      <p:sp>
        <p:nvSpPr>
          <p:cNvPr id="22" name="Text 14"/>
          <p:cNvSpPr/>
          <p:nvPr/>
        </p:nvSpPr>
        <p:spPr>
          <a:xfrm rot="21600000">
            <a:off x="6494378" y="3543190"/>
            <a:ext cx="7305375" cy="393775"/>
          </a:xfrm>
          <a:prstGeom prst="rect">
            <a:avLst/>
          </a:prstGeom>
          <a:noFill/>
          <a:ln/>
        </p:spPr>
        <p:txBody>
          <a:bodyPr wrap="square" lIns="0" tIns="0" rIns="0" bIns="0" rtlCol="0" anchor="t"/>
          <a:lstStyle/>
          <a:p>
            <a:pPr marL="0" indent="0" algn="l">
              <a:lnSpc>
                <a:spcPts val="2520"/>
              </a:lnSpc>
              <a:buNone/>
            </a:pPr>
            <a:r>
              <a:rPr lang="en-US" sz="1800" dirty="0">
                <a:solidFill>
                  <a:srgbClr val="003286">
                    <a:alpha val="100000"/>
                  </a:srgbClr>
                </a:solidFill>
                <a:latin typeface="Arial" panose="020B0604020202020204" pitchFamily="34" charset="0"/>
                <a:ea typeface="Cabin Regular" pitchFamily="34" charset="-122"/>
                <a:cs typeface="Arial" panose="020B0604020202020204" pitchFamily="34" charset="0"/>
              </a:rPr>
              <a:t>Volutpat etiam rhoncus sit sed ut duis semper. Diam sit facilisis eu.</a:t>
            </a:r>
            <a:endParaRPr lang="en-US" sz="1800" dirty="0">
              <a:latin typeface="Arial" panose="020B0604020202020204" pitchFamily="34" charset="0"/>
              <a:cs typeface="Arial" panose="020B0604020202020204" pitchFamily="34" charset="0"/>
            </a:endParaRPr>
          </a:p>
        </p:txBody>
      </p:sp>
      <p:sp>
        <p:nvSpPr>
          <p:cNvPr id="23" name="Shape 15"/>
          <p:cNvSpPr/>
          <p:nvPr/>
        </p:nvSpPr>
        <p:spPr>
          <a:xfrm>
            <a:off x="6173434" y="4001266"/>
            <a:ext cx="8459892" cy="317561"/>
          </a:xfrm>
          <a:prstGeom prst="rect">
            <a:avLst/>
          </a:prstGeom>
          <a:noFill/>
          <a:ln/>
        </p:spPr>
        <p:txBody>
          <a:bodyPr/>
          <a:lstStyle/>
          <a:p>
            <a:endParaRPr lang="en-US"/>
          </a:p>
        </p:txBody>
      </p:sp>
      <p:sp>
        <p:nvSpPr>
          <p:cNvPr id="24" name="Shape 16"/>
          <p:cNvSpPr/>
          <p:nvPr/>
        </p:nvSpPr>
        <p:spPr>
          <a:xfrm>
            <a:off x="6173434" y="4096534"/>
            <a:ext cx="127025" cy="127024"/>
          </a:xfrm>
          <a:prstGeom prst="ellipse">
            <a:avLst/>
          </a:prstGeom>
          <a:solidFill>
            <a:srgbClr val="236EEC">
              <a:alpha val="100000"/>
            </a:srgbClr>
          </a:solidFill>
          <a:ln w="50800">
            <a:solidFill>
              <a:srgbClr val="E9F0FD"/>
            </a:solidFill>
            <a:prstDash val="solid"/>
          </a:ln>
        </p:spPr>
        <p:txBody>
          <a:bodyPr/>
          <a:lstStyle/>
          <a:p>
            <a:endParaRPr lang="en-US"/>
          </a:p>
        </p:txBody>
      </p:sp>
      <p:sp>
        <p:nvSpPr>
          <p:cNvPr id="25" name="Text 17"/>
          <p:cNvSpPr/>
          <p:nvPr/>
        </p:nvSpPr>
        <p:spPr>
          <a:xfrm rot="21600000">
            <a:off x="6494378" y="4007575"/>
            <a:ext cx="7682738" cy="393775"/>
          </a:xfrm>
          <a:prstGeom prst="rect">
            <a:avLst/>
          </a:prstGeom>
          <a:noFill/>
          <a:ln/>
        </p:spPr>
        <p:txBody>
          <a:bodyPr wrap="square" lIns="0" tIns="0" rIns="0" bIns="0" rtlCol="0" anchor="t"/>
          <a:lstStyle/>
          <a:p>
            <a:pPr marL="0" indent="0" algn="l">
              <a:lnSpc>
                <a:spcPts val="2520"/>
              </a:lnSpc>
              <a:buNone/>
            </a:pPr>
            <a:r>
              <a:rPr lang="en-US" sz="1800" dirty="0">
                <a:solidFill>
                  <a:srgbClr val="003286">
                    <a:alpha val="100000"/>
                  </a:srgbClr>
                </a:solidFill>
                <a:latin typeface="Arial" panose="020B0604020202020204" pitchFamily="34" charset="0"/>
                <a:ea typeface="Cabin Regular" pitchFamily="34" charset="-122"/>
                <a:cs typeface="Arial" panose="020B0604020202020204" pitchFamily="34" charset="0"/>
              </a:rPr>
              <a:t>Ac pellentesque massa volutpat adipiscing sit egestas urna. Nisi mauris mi.</a:t>
            </a:r>
            <a:endParaRPr lang="en-US" sz="1800" dirty="0">
              <a:latin typeface="Arial" panose="020B0604020202020204" pitchFamily="34" charset="0"/>
              <a:cs typeface="Arial" panose="020B0604020202020204" pitchFamily="34" charset="0"/>
            </a:endParaRPr>
          </a:p>
        </p:txBody>
      </p:sp>
      <p:sp>
        <p:nvSpPr>
          <p:cNvPr id="26" name="Shape 18"/>
          <p:cNvSpPr/>
          <p:nvPr/>
        </p:nvSpPr>
        <p:spPr>
          <a:xfrm>
            <a:off x="6173434" y="4471256"/>
            <a:ext cx="8459892" cy="317561"/>
          </a:xfrm>
          <a:prstGeom prst="rect">
            <a:avLst/>
          </a:prstGeom>
          <a:noFill/>
          <a:ln/>
        </p:spPr>
        <p:txBody>
          <a:bodyPr/>
          <a:lstStyle/>
          <a:p>
            <a:endParaRPr lang="en-US"/>
          </a:p>
        </p:txBody>
      </p:sp>
      <p:sp>
        <p:nvSpPr>
          <p:cNvPr id="27" name="Shape 19"/>
          <p:cNvSpPr/>
          <p:nvPr/>
        </p:nvSpPr>
        <p:spPr>
          <a:xfrm>
            <a:off x="6173434" y="4566524"/>
            <a:ext cx="127025" cy="127024"/>
          </a:xfrm>
          <a:prstGeom prst="ellipse">
            <a:avLst/>
          </a:prstGeom>
          <a:solidFill>
            <a:srgbClr val="236EEC">
              <a:alpha val="100000"/>
            </a:srgbClr>
          </a:solidFill>
          <a:ln w="50800">
            <a:solidFill>
              <a:srgbClr val="E9F0FD"/>
            </a:solidFill>
            <a:prstDash val="solid"/>
          </a:ln>
        </p:spPr>
        <p:txBody>
          <a:bodyPr/>
          <a:lstStyle/>
          <a:p>
            <a:endParaRPr lang="en-US"/>
          </a:p>
        </p:txBody>
      </p:sp>
      <p:sp>
        <p:nvSpPr>
          <p:cNvPr id="28" name="Text 20"/>
          <p:cNvSpPr/>
          <p:nvPr/>
        </p:nvSpPr>
        <p:spPr>
          <a:xfrm rot="21600000">
            <a:off x="6494377" y="4477607"/>
            <a:ext cx="6276674" cy="393775"/>
          </a:xfrm>
          <a:prstGeom prst="rect">
            <a:avLst/>
          </a:prstGeom>
          <a:noFill/>
          <a:ln/>
        </p:spPr>
        <p:txBody>
          <a:bodyPr wrap="square" lIns="0" tIns="0" rIns="0" bIns="0" rtlCol="0" anchor="t"/>
          <a:lstStyle/>
          <a:p>
            <a:pPr marL="0" indent="0" algn="l">
              <a:lnSpc>
                <a:spcPts val="2520"/>
              </a:lnSpc>
              <a:buNone/>
            </a:pPr>
            <a:r>
              <a:rPr lang="en-US" sz="1800" dirty="0">
                <a:solidFill>
                  <a:srgbClr val="003286">
                    <a:alpha val="100000"/>
                  </a:srgbClr>
                </a:solidFill>
                <a:latin typeface="Arial" panose="020B0604020202020204" pitchFamily="34" charset="0"/>
                <a:ea typeface="Cabin Regular" pitchFamily="34" charset="-122"/>
                <a:cs typeface="Arial" panose="020B0604020202020204" pitchFamily="34" charset="0"/>
              </a:rPr>
              <a:t>Nisl libero fermentum sem duis est faucibus.</a:t>
            </a:r>
            <a:endParaRPr lang="en-US" sz="1800" dirty="0">
              <a:latin typeface="Arial" panose="020B0604020202020204" pitchFamily="34" charset="0"/>
              <a:cs typeface="Arial" panose="020B0604020202020204" pitchFamily="34" charset="0"/>
            </a:endParaRPr>
          </a:p>
        </p:txBody>
      </p:sp>
      <p:pic>
        <p:nvPicPr>
          <p:cNvPr id="31" name="Picture 30" descr="A black and red sign with white text&#10;&#10;AI-generated content may be incorrect.">
            <a:extLst>
              <a:ext uri="{FF2B5EF4-FFF2-40B4-BE49-F238E27FC236}">
                <a16:creationId xmlns:a16="http://schemas.microsoft.com/office/drawing/2014/main" id="{012989AF-3CE7-5F38-9614-C8442E9C36E2}"/>
              </a:ext>
            </a:extLst>
          </p:cNvPr>
          <p:cNvPicPr>
            <a:picLocks noChangeAspect="1"/>
          </p:cNvPicPr>
          <p:nvPr/>
        </p:nvPicPr>
        <p:blipFill>
          <a:blip r:embed="rId11"/>
          <a:stretch>
            <a:fillRect/>
          </a:stretch>
        </p:blipFill>
        <p:spPr>
          <a:xfrm>
            <a:off x="988629" y="5614501"/>
            <a:ext cx="3103757" cy="1527048"/>
          </a:xfrm>
          <a:prstGeom prst="rect">
            <a:avLst/>
          </a:prstGeom>
        </p:spPr>
      </p:pic>
      <p:sp>
        <p:nvSpPr>
          <p:cNvPr id="35" name="Oval 34">
            <a:extLst>
              <a:ext uri="{FF2B5EF4-FFF2-40B4-BE49-F238E27FC236}">
                <a16:creationId xmlns:a16="http://schemas.microsoft.com/office/drawing/2014/main" id="{718EA148-D886-1C4A-B6BA-01EDBF3B859A}"/>
              </a:ext>
            </a:extLst>
          </p:cNvPr>
          <p:cNvSpPr/>
          <p:nvPr/>
        </p:nvSpPr>
        <p:spPr>
          <a:xfrm>
            <a:off x="400339" y="667083"/>
            <a:ext cx="4280335" cy="4280335"/>
          </a:xfrm>
          <a:prstGeom prst="ellipse">
            <a:avLst/>
          </a:prstGeom>
          <a:blipFill>
            <a:blip r:embed="rId12"/>
            <a:srcRect/>
            <a:stretch>
              <a:fillRect l="-25000" r="-25000"/>
            </a:stretch>
          </a:blipFill>
          <a:ln w="57150">
            <a:solidFill>
              <a:srgbClr val="236E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242</Words>
  <Application>Microsoft Macintosh PowerPoint</Application>
  <PresentationFormat>Custom</PresentationFormat>
  <Paragraphs>12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Arial Black</vt:lpstr>
      <vt:lpstr>Arial</vt:lpstr>
      <vt:lpstr>Office Theme</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Elizabeth  Bonnie</cp:lastModifiedBy>
  <cp:revision>5</cp:revision>
  <dcterms:created xsi:type="dcterms:W3CDTF">2024-03-13T16:31:09Z</dcterms:created>
  <dcterms:modified xsi:type="dcterms:W3CDTF">2025-03-20T18:34:07Z</dcterms:modified>
</cp:coreProperties>
</file>